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289" r:id="rId3"/>
    <p:sldId id="286" r:id="rId4"/>
    <p:sldId id="287" r:id="rId5"/>
    <p:sldId id="288" r:id="rId6"/>
    <p:sldId id="269" r:id="rId7"/>
    <p:sldId id="282" r:id="rId8"/>
    <p:sldId id="273" r:id="rId9"/>
    <p:sldId id="275" r:id="rId10"/>
    <p:sldId id="272" r:id="rId11"/>
    <p:sldId id="265" r:id="rId12"/>
    <p:sldId id="271" r:id="rId13"/>
    <p:sldId id="277" r:id="rId14"/>
    <p:sldId id="278" r:id="rId15"/>
    <p:sldId id="28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6"/>
    <a:srgbClr val="005391"/>
    <a:srgbClr val="263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5" autoAdjust="0"/>
    <p:restoredTop sz="94742" autoAdjust="0"/>
  </p:normalViewPr>
  <p:slideViewPr>
    <p:cSldViewPr snapToGrid="0" snapToObjects="1">
      <p:cViewPr>
        <p:scale>
          <a:sx n="100" d="100"/>
          <a:sy n="100" d="100"/>
        </p:scale>
        <p:origin x="306" y="10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2BB82-F4F4-8148-B699-AC59D151E5C0}" type="datetimeFigureOut">
              <a:rPr lang="nb-NO" smtClean="0"/>
              <a:t>11.09.2019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21C08-AD46-674C-B9D2-609A3CEE3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46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Forside med avsender (co-</a:t>
            </a:r>
            <a:r>
              <a:rPr lang="nb-NO" dirty="0" err="1"/>
              <a:t>branding</a:t>
            </a:r>
            <a:r>
              <a:rPr lang="nb-NO" dirty="0"/>
              <a:t> KMD og Kartverket)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521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Tekst og bilde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52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Forside med avsender (co-</a:t>
            </a:r>
            <a:r>
              <a:rPr lang="nb-NO" dirty="0" err="1"/>
              <a:t>branding</a:t>
            </a:r>
            <a:r>
              <a:rPr lang="nb-NO" dirty="0"/>
              <a:t> KMD og Kartverket)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942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Vanlig </a:t>
            </a:r>
            <a:r>
              <a:rPr lang="nb-NO" dirty="0" err="1"/>
              <a:t>tittel+innholdslide</a:t>
            </a:r>
            <a:r>
              <a:rPr lang="nb-NO" dirty="0"/>
              <a:t> (tittel + tekst eller punktliste)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562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Heldekkende bilde med tittel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205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Heldekkende bilde med tittel (tittel i hvit eller sort avhenger av </a:t>
            </a:r>
            <a:r>
              <a:rPr lang="nb-NO" dirty="0" err="1"/>
              <a:t>lbildebakgrunn</a:t>
            </a:r>
            <a:r>
              <a:rPr lang="nb-NO" dirty="0"/>
              <a:t> – kontrast, lesbarhet)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9345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Sitat-side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9426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Heldekkende bilde uten tittel.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120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541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Usikker på om denne er aktuell?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21C08-AD46-674C-B9D2-609A3CEE37F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56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ogo kommunal- og moderniseringsdepartementet">
            <a:extLst>
              <a:ext uri="{FF2B5EF4-FFF2-40B4-BE49-F238E27FC236}">
                <a16:creationId xmlns:a16="http://schemas.microsoft.com/office/drawing/2014/main" xmlns="" id="{EDA2AE9B-94D6-7146-9CD4-39128CEE7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8858"/>
          <a:stretch/>
        </p:blipFill>
        <p:spPr>
          <a:xfrm>
            <a:off x="7027918" y="5591468"/>
            <a:ext cx="2819400" cy="1266531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xmlns="" id="{4F2391DF-D318-7849-A536-D0F6A4A12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19" y="5372063"/>
            <a:ext cx="5850030" cy="647700"/>
          </a:xfrm>
        </p:spPr>
        <p:txBody>
          <a:bodyPr/>
          <a:lstStyle>
            <a:lvl1pPr marL="0" indent="0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xmlns="" id="{DB3296B9-E055-4440-9414-CDE15C837B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719" y="5842869"/>
            <a:ext cx="5850030" cy="6477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pic>
        <p:nvPicPr>
          <p:cNvPr id="15" name="Bilde 14" descr="Illustrasjonsbilde for &quot;Alt skjer et sted&quot;, med hender som holder en klode og med kart i bakgrunnen.">
            <a:extLst>
              <a:ext uri="{FF2B5EF4-FFF2-40B4-BE49-F238E27FC236}">
                <a16:creationId xmlns:a16="http://schemas.microsoft.com/office/drawing/2014/main" xmlns="" id="{3B0629C8-9DDC-E84A-934F-82ECDABE6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51" b="20416"/>
          <a:stretch/>
        </p:blipFill>
        <p:spPr>
          <a:xfrm>
            <a:off x="0" y="0"/>
            <a:ext cx="12192000" cy="4919370"/>
          </a:xfrm>
          <a:prstGeom prst="rect">
            <a:avLst/>
          </a:prstGeom>
        </p:spPr>
      </p:pic>
      <p:pic>
        <p:nvPicPr>
          <p:cNvPr id="16" name="Bilde 15" descr="Logo &quot;Alt skjer et sted&quot;">
            <a:extLst>
              <a:ext uri="{FF2B5EF4-FFF2-40B4-BE49-F238E27FC236}">
                <a16:creationId xmlns:a16="http://schemas.microsoft.com/office/drawing/2014/main" xmlns="" id="{A4EFA23D-8068-F249-870D-0AAC5E2F5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8814" y="614242"/>
            <a:ext cx="4813798" cy="2130362"/>
          </a:xfrm>
          <a:prstGeom prst="rect">
            <a:avLst/>
          </a:prstGeom>
        </p:spPr>
      </p:pic>
      <p:pic>
        <p:nvPicPr>
          <p:cNvPr id="17" name="Bilde 16" descr="Nasjonal geodatastrategi fram mot 2025">
            <a:extLst>
              <a:ext uri="{FF2B5EF4-FFF2-40B4-BE49-F238E27FC236}">
                <a16:creationId xmlns:a16="http://schemas.microsoft.com/office/drawing/2014/main" xmlns="" id="{8EF94F15-F30D-3749-8D18-C69B671749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8788" y="4400973"/>
            <a:ext cx="7357491" cy="259207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xmlns="" id="{E49F0713-BE18-CE49-95B0-9C4E152D68B0}"/>
              </a:ext>
            </a:extLst>
          </p:cNvPr>
          <p:cNvCxnSpPr/>
          <p:nvPr userDrawn="1"/>
        </p:nvCxnSpPr>
        <p:spPr>
          <a:xfrm>
            <a:off x="0" y="491937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xmlns="" id="{128B22C6-0C26-D34D-9E5B-2467AF22A6C8}"/>
              </a:ext>
            </a:extLst>
          </p:cNvPr>
          <p:cNvSpPr txBox="1"/>
          <p:nvPr userDrawn="1"/>
        </p:nvSpPr>
        <p:spPr>
          <a:xfrm>
            <a:off x="9975277" y="4660163"/>
            <a:ext cx="2493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COLOURBOX/KMD</a:t>
            </a:r>
          </a:p>
        </p:txBody>
      </p:sp>
      <p:pic>
        <p:nvPicPr>
          <p:cNvPr id="5" name="Bilde 4" descr="Logo Norge digitalt">
            <a:extLst>
              <a:ext uri="{FF2B5EF4-FFF2-40B4-BE49-F238E27FC236}">
                <a16:creationId xmlns:a16="http://schemas.microsoft.com/office/drawing/2014/main" xmlns="" id="{40841DA5-151B-B543-856B-1C18DC1A0F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6487" y="5497286"/>
            <a:ext cx="861672" cy="84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CB5449B0-13BA-6A42-873C-7A9E760EC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72" y="1825625"/>
            <a:ext cx="5439228" cy="3840784"/>
          </a:xfrm>
        </p:spPr>
        <p:txBody>
          <a:bodyPr/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xmlns="" id="{BC792EB3-2E98-DB46-8ADC-351000BA6B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5820225"/>
          </a:xfrm>
        </p:spPr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xmlns="" id="{60FF29D1-BD54-0640-B71B-F919B17EA9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t="30937" b="15284"/>
          <a:stretch/>
        </p:blipFill>
        <p:spPr>
          <a:xfrm>
            <a:off x="0" y="5820229"/>
            <a:ext cx="12192000" cy="1037772"/>
          </a:xfrm>
          <a:prstGeom prst="rect">
            <a:avLst/>
          </a:prstGeom>
        </p:spPr>
      </p:pic>
      <p:cxnSp>
        <p:nvCxnSpPr>
          <p:cNvPr id="11" name="Rett linje 10">
            <a:extLst>
              <a:ext uri="{FF2B5EF4-FFF2-40B4-BE49-F238E27FC236}">
                <a16:creationId xmlns:a16="http://schemas.microsoft.com/office/drawing/2014/main" xmlns="" id="{698A9F27-48F8-234F-A203-EA470E1F14F5}"/>
              </a:ext>
            </a:extLst>
          </p:cNvPr>
          <p:cNvCxnSpPr/>
          <p:nvPr userDrawn="1"/>
        </p:nvCxnSpPr>
        <p:spPr>
          <a:xfrm>
            <a:off x="0" y="582022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 descr="Logo &quot;Alt skjer et sted&quot;">
            <a:extLst>
              <a:ext uri="{FF2B5EF4-FFF2-40B4-BE49-F238E27FC236}">
                <a16:creationId xmlns:a16="http://schemas.microsoft.com/office/drawing/2014/main" xmlns="" id="{12E34278-3582-7C45-9714-69ACBDCC4C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49" y="6002507"/>
            <a:ext cx="1492250" cy="660400"/>
          </a:xfrm>
          <a:prstGeom prst="rect">
            <a:avLst/>
          </a:prstGeom>
        </p:spPr>
      </p:pic>
      <p:pic>
        <p:nvPicPr>
          <p:cNvPr id="13" name="Bilde 12" descr="Nasjonal geodatastrategi fram mot 2025">
            <a:extLst>
              <a:ext uri="{FF2B5EF4-FFF2-40B4-BE49-F238E27FC236}">
                <a16:creationId xmlns:a16="http://schemas.microsoft.com/office/drawing/2014/main" xmlns="" id="{367261A6-0DA9-384F-827C-4330978F81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414" y="6262696"/>
            <a:ext cx="7357491" cy="259207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xmlns="" id="{ED035E92-CBE8-7643-99C5-70187216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2" y="224122"/>
            <a:ext cx="5181600" cy="1435438"/>
          </a:xfrm>
        </p:spPr>
        <p:txBody>
          <a:bodyPr anchor="b" anchorCtr="0"/>
          <a:lstStyle>
            <a:lvl1pPr>
              <a:defRPr>
                <a:solidFill>
                  <a:srgbClr val="005896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299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5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mulighet eg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xmlns="" id="{4F2391DF-D318-7849-A536-D0F6A4A12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19" y="5372063"/>
            <a:ext cx="5912967" cy="647700"/>
          </a:xfrm>
        </p:spPr>
        <p:txBody>
          <a:bodyPr/>
          <a:lstStyle>
            <a:lvl1pPr marL="0" indent="0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xmlns="" id="{DB3296B9-E055-4440-9414-CDE15C837B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720" y="5842869"/>
            <a:ext cx="5912966" cy="6477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pic>
        <p:nvPicPr>
          <p:cNvPr id="15" name="Bilde 14" descr="Illustrasjonsbilde for &quot;Alt skjer et sted&quot;, med hender som holder en klode og med kart i bakgrunnen.">
            <a:extLst>
              <a:ext uri="{FF2B5EF4-FFF2-40B4-BE49-F238E27FC236}">
                <a16:creationId xmlns:a16="http://schemas.microsoft.com/office/drawing/2014/main" xmlns="" id="{3B0629C8-9DDC-E84A-934F-82ECDABE6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51" b="20416"/>
          <a:stretch/>
        </p:blipFill>
        <p:spPr>
          <a:xfrm>
            <a:off x="0" y="0"/>
            <a:ext cx="12192000" cy="4919370"/>
          </a:xfrm>
          <a:prstGeom prst="rect">
            <a:avLst/>
          </a:prstGeom>
        </p:spPr>
      </p:pic>
      <p:pic>
        <p:nvPicPr>
          <p:cNvPr id="16" name="Bilde 15" descr="Logo &quot;Alt skjer et sted&quot;">
            <a:extLst>
              <a:ext uri="{FF2B5EF4-FFF2-40B4-BE49-F238E27FC236}">
                <a16:creationId xmlns:a16="http://schemas.microsoft.com/office/drawing/2014/main" xmlns="" id="{A4EFA23D-8068-F249-870D-0AAC5E2F59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814" y="614242"/>
            <a:ext cx="4813798" cy="2130362"/>
          </a:xfrm>
          <a:prstGeom prst="rect">
            <a:avLst/>
          </a:prstGeom>
        </p:spPr>
      </p:pic>
      <p:pic>
        <p:nvPicPr>
          <p:cNvPr id="17" name="Bilde 16" descr="Nasjonal geodatastrategi fram mot 2025">
            <a:extLst>
              <a:ext uri="{FF2B5EF4-FFF2-40B4-BE49-F238E27FC236}">
                <a16:creationId xmlns:a16="http://schemas.microsoft.com/office/drawing/2014/main" xmlns="" id="{8EF94F15-F30D-3749-8D18-C69B671749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8788" y="4400973"/>
            <a:ext cx="7357491" cy="259207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xmlns="" id="{E49F0713-BE18-CE49-95B0-9C4E152D68B0}"/>
              </a:ext>
            </a:extLst>
          </p:cNvPr>
          <p:cNvCxnSpPr/>
          <p:nvPr userDrawn="1"/>
        </p:nvCxnSpPr>
        <p:spPr>
          <a:xfrm>
            <a:off x="0" y="491937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2406A428-44E6-7B4C-926E-8DE0BF122BC6}"/>
              </a:ext>
            </a:extLst>
          </p:cNvPr>
          <p:cNvSpPr txBox="1"/>
          <p:nvPr userDrawn="1"/>
        </p:nvSpPr>
        <p:spPr>
          <a:xfrm>
            <a:off x="9975277" y="4660163"/>
            <a:ext cx="2493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COLOURBOX/KMD</a:t>
            </a:r>
          </a:p>
        </p:txBody>
      </p:sp>
    </p:spTree>
    <p:extLst>
      <p:ext uri="{BB962C8B-B14F-4D97-AF65-F5344CB8AC3E}">
        <p14:creationId xmlns:p14="http://schemas.microsoft.com/office/powerpoint/2010/main" val="221508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Illustrasjonsbilde for &quot;Alt skjer et sted&quot;, med hender som holder en klode.">
            <a:extLst>
              <a:ext uri="{FF2B5EF4-FFF2-40B4-BE49-F238E27FC236}">
                <a16:creationId xmlns:a16="http://schemas.microsoft.com/office/drawing/2014/main" xmlns="" id="{E94EC13C-7F71-BB42-A776-D179ABB2F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7"/>
          <a:stretch/>
        </p:blipFill>
        <p:spPr>
          <a:xfrm>
            <a:off x="9046668" y="5041343"/>
            <a:ext cx="2122235" cy="1816657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xmlns="" id="{B4569F55-60C2-7D46-A280-CCF1159695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19663"/>
          </a:xfrm>
        </p:spPr>
        <p:txBody>
          <a:bodyPr/>
          <a:lstStyle/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xmlns="" id="{4F2391DF-D318-7849-A536-D0F6A4A12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19" y="5372063"/>
            <a:ext cx="5912967" cy="647700"/>
          </a:xfrm>
        </p:spPr>
        <p:txBody>
          <a:bodyPr/>
          <a:lstStyle>
            <a:lvl1pPr marL="0" indent="0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xmlns="" id="{DB3296B9-E055-4440-9414-CDE15C837B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720" y="5842869"/>
            <a:ext cx="5912966" cy="6477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xmlns="" id="{E49F0713-BE18-CE49-95B0-9C4E152D68B0}"/>
              </a:ext>
            </a:extLst>
          </p:cNvPr>
          <p:cNvCxnSpPr/>
          <p:nvPr userDrawn="1"/>
        </p:nvCxnSpPr>
        <p:spPr>
          <a:xfrm>
            <a:off x="0" y="491937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8C11F7B7-6926-0945-B8D2-B28F07E73D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4686" y="4668547"/>
            <a:ext cx="4419599" cy="250778"/>
          </a:xfrm>
        </p:spPr>
        <p:txBody>
          <a:bodyPr>
            <a:noAutofit/>
          </a:bodyPr>
          <a:lstStyle>
            <a:lvl1pPr marL="0" indent="0" algn="r">
              <a:buNone/>
              <a:defRPr sz="1100"/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xmlns="" id="{19317A9C-7270-F544-83B2-A97A0146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19" y="1938630"/>
            <a:ext cx="7687338" cy="285905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2D66032D-E75C-3541-BB4F-0FF4F3693CE8}"/>
              </a:ext>
            </a:extLst>
          </p:cNvPr>
          <p:cNvSpPr txBox="1"/>
          <p:nvPr userDrawn="1"/>
        </p:nvSpPr>
        <p:spPr>
          <a:xfrm>
            <a:off x="10367581" y="6629109"/>
            <a:ext cx="171021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>
                    <a:lumMod val="65000"/>
                  </a:schemeClr>
                </a:solidFill>
              </a:rPr>
              <a:t>ILLUSTRASJON: COLOURBOX/KMD</a:t>
            </a:r>
          </a:p>
        </p:txBody>
      </p:sp>
    </p:spTree>
    <p:extLst>
      <p:ext uri="{BB962C8B-B14F-4D97-AF65-F5344CB8AC3E}">
        <p14:creationId xmlns:p14="http://schemas.microsoft.com/office/powerpoint/2010/main" val="268940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AA2BA15E-2DE3-3048-8000-5D80468D53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t="30937" b="15284"/>
          <a:stretch/>
        </p:blipFill>
        <p:spPr>
          <a:xfrm>
            <a:off x="0" y="5820229"/>
            <a:ext cx="12192000" cy="103777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0F8E5FA-D177-6F4E-9636-BC41B3E5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224122"/>
            <a:ext cx="10987315" cy="1435438"/>
          </a:xfrm>
        </p:spPr>
        <p:txBody>
          <a:bodyPr anchor="b" anchorCtr="0"/>
          <a:lstStyle>
            <a:lvl1pPr>
              <a:defRPr>
                <a:solidFill>
                  <a:srgbClr val="005896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C3ACDF33-34FD-DD49-908D-947C109B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70" y="1841837"/>
            <a:ext cx="10987315" cy="3897142"/>
          </a:xfrm>
        </p:spPr>
        <p:txBody>
          <a:bodyPr/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xmlns="" id="{CE16F26F-8F2B-3744-86FE-034390CB0094}"/>
              </a:ext>
            </a:extLst>
          </p:cNvPr>
          <p:cNvCxnSpPr/>
          <p:nvPr userDrawn="1"/>
        </p:nvCxnSpPr>
        <p:spPr>
          <a:xfrm>
            <a:off x="0" y="582022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Logo &quot;Alt skjer et sted&quot;">
            <a:extLst>
              <a:ext uri="{FF2B5EF4-FFF2-40B4-BE49-F238E27FC236}">
                <a16:creationId xmlns:a16="http://schemas.microsoft.com/office/drawing/2014/main" xmlns="" id="{BDCB322E-1AF1-0541-A527-EFCCA1F928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49" y="6002507"/>
            <a:ext cx="1492250" cy="660400"/>
          </a:xfrm>
          <a:prstGeom prst="rect">
            <a:avLst/>
          </a:prstGeom>
        </p:spPr>
      </p:pic>
      <p:pic>
        <p:nvPicPr>
          <p:cNvPr id="11" name="Bilde 10" descr="Nasjonal geodatastrategi fram mot 2025">
            <a:extLst>
              <a:ext uri="{FF2B5EF4-FFF2-40B4-BE49-F238E27FC236}">
                <a16:creationId xmlns:a16="http://schemas.microsoft.com/office/drawing/2014/main" xmlns="" id="{220E08CD-4EBC-9F4E-A42F-21DF775424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414" y="6262696"/>
            <a:ext cx="7357491" cy="2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2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AA2BA15E-2DE3-3048-8000-5D80468D53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t="30937" b="15284"/>
          <a:stretch/>
        </p:blipFill>
        <p:spPr>
          <a:xfrm>
            <a:off x="0" y="5820229"/>
            <a:ext cx="12192000" cy="1037772"/>
          </a:xfrm>
          <a:prstGeom prst="rect">
            <a:avLst/>
          </a:prstGeom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xmlns="" id="{CE16F26F-8F2B-3744-86FE-034390CB0094}"/>
              </a:ext>
            </a:extLst>
          </p:cNvPr>
          <p:cNvCxnSpPr/>
          <p:nvPr userDrawn="1"/>
        </p:nvCxnSpPr>
        <p:spPr>
          <a:xfrm>
            <a:off x="0" y="582022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Logo &quot;Alt skjer et sted&quot;">
            <a:extLst>
              <a:ext uri="{FF2B5EF4-FFF2-40B4-BE49-F238E27FC236}">
                <a16:creationId xmlns:a16="http://schemas.microsoft.com/office/drawing/2014/main" xmlns="" id="{BDCB322E-1AF1-0541-A527-EFCCA1F928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49" y="6002507"/>
            <a:ext cx="1492250" cy="660400"/>
          </a:xfrm>
          <a:prstGeom prst="rect">
            <a:avLst/>
          </a:prstGeom>
        </p:spPr>
      </p:pic>
      <p:pic>
        <p:nvPicPr>
          <p:cNvPr id="11" name="Bilde 10" descr="Nasjonal geodatastrategi fram mot 2025">
            <a:extLst>
              <a:ext uri="{FF2B5EF4-FFF2-40B4-BE49-F238E27FC236}">
                <a16:creationId xmlns:a16="http://schemas.microsoft.com/office/drawing/2014/main" xmlns="" id="{220E08CD-4EBC-9F4E-A42F-21DF775424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414" y="6262696"/>
            <a:ext cx="7357491" cy="25920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49FF59B2-DFCF-4B40-B290-50DD84974C32}"/>
              </a:ext>
            </a:extLst>
          </p:cNvPr>
          <p:cNvSpPr/>
          <p:nvPr userDrawn="1"/>
        </p:nvSpPr>
        <p:spPr>
          <a:xfrm>
            <a:off x="0" y="0"/>
            <a:ext cx="12192000" cy="5820229"/>
          </a:xfrm>
          <a:prstGeom prst="rect">
            <a:avLst/>
          </a:prstGeom>
          <a:solidFill>
            <a:srgbClr val="0058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xmlns="" id="{6B5BADCB-AC57-5D4C-82F2-86F311E9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600" y="638629"/>
            <a:ext cx="10671175" cy="476045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228565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sort på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xmlns="" id="{136A3341-140A-DF44-9417-94FA31A95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19775"/>
          </a:xfrm>
        </p:spPr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AA2BA15E-2DE3-3048-8000-5D80468D53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t="30937" b="15284"/>
          <a:stretch/>
        </p:blipFill>
        <p:spPr>
          <a:xfrm>
            <a:off x="0" y="5820229"/>
            <a:ext cx="12192000" cy="103777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0F8E5FA-D177-6F4E-9636-BC41B3E5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224122"/>
            <a:ext cx="10987315" cy="143543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xmlns="" id="{CE16F26F-8F2B-3744-86FE-034390CB0094}"/>
              </a:ext>
            </a:extLst>
          </p:cNvPr>
          <p:cNvCxnSpPr/>
          <p:nvPr userDrawn="1"/>
        </p:nvCxnSpPr>
        <p:spPr>
          <a:xfrm>
            <a:off x="0" y="582022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Logo &quot;Alt skjer et sted&quot;">
            <a:extLst>
              <a:ext uri="{FF2B5EF4-FFF2-40B4-BE49-F238E27FC236}">
                <a16:creationId xmlns:a16="http://schemas.microsoft.com/office/drawing/2014/main" xmlns="" id="{BDCB322E-1AF1-0541-A527-EFCCA1F928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49" y="6002507"/>
            <a:ext cx="1492250" cy="660400"/>
          </a:xfrm>
          <a:prstGeom prst="rect">
            <a:avLst/>
          </a:prstGeom>
        </p:spPr>
      </p:pic>
      <p:pic>
        <p:nvPicPr>
          <p:cNvPr id="11" name="Bilde 10" descr="Nasjonal geodatastrategi fram mot 2025">
            <a:extLst>
              <a:ext uri="{FF2B5EF4-FFF2-40B4-BE49-F238E27FC236}">
                <a16:creationId xmlns:a16="http://schemas.microsoft.com/office/drawing/2014/main" xmlns="" id="{220E08CD-4EBC-9F4E-A42F-21DF775424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414" y="6262696"/>
            <a:ext cx="7357491" cy="2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8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hvit på bil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xmlns="" id="{136A3341-140A-DF44-9417-94FA31A95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19775"/>
          </a:xfrm>
        </p:spPr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AA2BA15E-2DE3-3048-8000-5D80468D53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t="30937" b="15284"/>
          <a:stretch/>
        </p:blipFill>
        <p:spPr>
          <a:xfrm>
            <a:off x="0" y="5820229"/>
            <a:ext cx="12192000" cy="103777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0F8E5FA-D177-6F4E-9636-BC41B3E5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224122"/>
            <a:ext cx="10987315" cy="143543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xmlns="" id="{CE16F26F-8F2B-3744-86FE-034390CB0094}"/>
              </a:ext>
            </a:extLst>
          </p:cNvPr>
          <p:cNvCxnSpPr/>
          <p:nvPr userDrawn="1"/>
        </p:nvCxnSpPr>
        <p:spPr>
          <a:xfrm>
            <a:off x="0" y="582022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Logo &quot;Alt skjer et sted&quot;">
            <a:extLst>
              <a:ext uri="{FF2B5EF4-FFF2-40B4-BE49-F238E27FC236}">
                <a16:creationId xmlns:a16="http://schemas.microsoft.com/office/drawing/2014/main" xmlns="" id="{BDCB322E-1AF1-0541-A527-EFCCA1F928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49" y="6002507"/>
            <a:ext cx="1492250" cy="660400"/>
          </a:xfrm>
          <a:prstGeom prst="rect">
            <a:avLst/>
          </a:prstGeom>
        </p:spPr>
      </p:pic>
      <p:pic>
        <p:nvPicPr>
          <p:cNvPr id="11" name="Bilde 10" descr="Nasjonal geodatastrategi fram mot 2025">
            <a:extLst>
              <a:ext uri="{FF2B5EF4-FFF2-40B4-BE49-F238E27FC236}">
                <a16:creationId xmlns:a16="http://schemas.microsoft.com/office/drawing/2014/main" xmlns="" id="{220E08CD-4EBC-9F4E-A42F-21DF775424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414" y="6262696"/>
            <a:ext cx="7357491" cy="2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8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AA2BA15E-2DE3-3048-8000-5D80468D53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t="30937" b="15284"/>
          <a:stretch/>
        </p:blipFill>
        <p:spPr>
          <a:xfrm>
            <a:off x="0" y="5820229"/>
            <a:ext cx="12192000" cy="1037772"/>
          </a:xfrm>
          <a:prstGeom prst="rect">
            <a:avLst/>
          </a:prstGeom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xmlns="" id="{CE16F26F-8F2B-3744-86FE-034390CB0094}"/>
              </a:ext>
            </a:extLst>
          </p:cNvPr>
          <p:cNvCxnSpPr/>
          <p:nvPr userDrawn="1"/>
        </p:nvCxnSpPr>
        <p:spPr>
          <a:xfrm>
            <a:off x="0" y="582022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xmlns="" id="{B41AE707-5A71-7248-BDAB-0290BF2647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19775"/>
          </a:xfrm>
        </p:spPr>
        <p:txBody>
          <a:bodyPr/>
          <a:lstStyle/>
          <a:p>
            <a:endParaRPr lang="nb-NO"/>
          </a:p>
        </p:txBody>
      </p:sp>
      <p:pic>
        <p:nvPicPr>
          <p:cNvPr id="12" name="Bilde 11" descr="Logo &quot;Alt skjer et sted&quot;">
            <a:extLst>
              <a:ext uri="{FF2B5EF4-FFF2-40B4-BE49-F238E27FC236}">
                <a16:creationId xmlns:a16="http://schemas.microsoft.com/office/drawing/2014/main" xmlns="" id="{FC61156C-9A86-4243-B082-39FFFF96C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49" y="6002507"/>
            <a:ext cx="1492250" cy="660400"/>
          </a:xfrm>
          <a:prstGeom prst="rect">
            <a:avLst/>
          </a:prstGeom>
        </p:spPr>
      </p:pic>
      <p:pic>
        <p:nvPicPr>
          <p:cNvPr id="13" name="Bilde 12" descr="Nasjonal geodatastrategi fram mot 2025">
            <a:extLst>
              <a:ext uri="{FF2B5EF4-FFF2-40B4-BE49-F238E27FC236}">
                <a16:creationId xmlns:a16="http://schemas.microsoft.com/office/drawing/2014/main" xmlns="" id="{EE22ABFE-DD05-8240-938A-E6C7CF744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414" y="6262696"/>
            <a:ext cx="7357491" cy="2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8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Illustrasjonsbilde for &quot;Alt skjer et sted&quot;, med hender som holder en klode og med kart i bakgrunnen.">
            <a:extLst>
              <a:ext uri="{FF2B5EF4-FFF2-40B4-BE49-F238E27FC236}">
                <a16:creationId xmlns:a16="http://schemas.microsoft.com/office/drawing/2014/main" xmlns="" id="{4CA26E27-D635-BF4B-B9B8-3DC2CA76B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9EC5AD05-49CC-2C41-8E5D-C1172805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00" y="1108364"/>
            <a:ext cx="5284787" cy="1427017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xmlns="" id="{2D2B9A7C-46F4-514F-9474-20377E4D1F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9600" y="493713"/>
            <a:ext cx="5284787" cy="461962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xmlns="" id="{C8703F4D-01BD-154E-90C6-89AD87C02F9C}"/>
              </a:ext>
            </a:extLst>
          </p:cNvPr>
          <p:cNvSpPr txBox="1"/>
          <p:nvPr userDrawn="1"/>
        </p:nvSpPr>
        <p:spPr>
          <a:xfrm>
            <a:off x="9504223" y="6596390"/>
            <a:ext cx="2493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ILLUSTRASJON: COLOURBOX/KMD</a:t>
            </a:r>
          </a:p>
        </p:txBody>
      </p:sp>
    </p:spTree>
    <p:extLst>
      <p:ext uri="{BB962C8B-B14F-4D97-AF65-F5344CB8AC3E}">
        <p14:creationId xmlns:p14="http://schemas.microsoft.com/office/powerpoint/2010/main" val="307530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xmlns="" id="{5037298E-325F-1E4F-A4B2-2247DFBA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52E0239F-05F6-C34F-A050-C2FD4B79F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B2BE28D1-3F7A-A544-91D4-76E97456A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E1C60-3E20-B946-BA33-07DBC0BA6677}" type="datetimeFigureOut">
              <a:rPr lang="nb-NO" smtClean="0"/>
              <a:t>11.09.2019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73155A28-1D67-8940-90F5-9DBE699A1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3D9FD492-F910-D241-8CBA-03597A977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4C4CC-EBB6-8941-B640-A8A8CA4FFA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596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8" r:id="rId3"/>
    <p:sldLayoutId id="2147483650" r:id="rId4"/>
    <p:sldLayoutId id="2147483663" r:id="rId5"/>
    <p:sldLayoutId id="2147483662" r:id="rId6"/>
    <p:sldLayoutId id="2147483667" r:id="rId7"/>
    <p:sldLayoutId id="2147483661" r:id="rId8"/>
    <p:sldLayoutId id="2147483651" r:id="rId9"/>
    <p:sldLayoutId id="2147483652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xmlns="" id="{EC4EE744-9E5C-A24D-B2A1-6FC7FF6432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Anne Jørgensen</a:t>
            </a:r>
          </a:p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A61823E5-FCF8-3146-BEF2-DA47C4198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Union Scene, Drammen, 11. juni 2019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 idx="4294967295"/>
          </p:nvPr>
        </p:nvSpPr>
        <p:spPr>
          <a:xfrm>
            <a:off x="361950" y="-1711325"/>
            <a:ext cx="10515600" cy="1325563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Alt skjer et sted, forside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xmlns="" id="{A174F4D3-CA3F-AF4F-8C08-E4807387C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600" y="1364974"/>
            <a:ext cx="10671175" cy="4034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«Målet er at Norge skal være ledende </a:t>
            </a:r>
            <a:br>
              <a:rPr lang="nb-NO" b="1" dirty="0"/>
            </a:br>
            <a:r>
              <a:rPr lang="nb-NO" b="1" dirty="0"/>
              <a:t>i bruk av geografisk informasjon. For å lykkes må vi bli enda flinkere til å samarbeide </a:t>
            </a:r>
            <a:br>
              <a:rPr lang="nb-NO" b="1" dirty="0"/>
            </a:br>
            <a:r>
              <a:rPr lang="nb-NO" b="1" dirty="0"/>
              <a:t>på tvers av sektorer»</a:t>
            </a:r>
            <a:endParaRPr lang="nb-NO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Monica Mæland,</a:t>
            </a:r>
          </a:p>
          <a:p>
            <a:pPr marL="0" indent="0">
              <a:buNone/>
            </a:pPr>
            <a:r>
              <a:rPr lang="nb-NO" sz="2000" dirty="0"/>
              <a:t>kommunal- og moderniseringsminister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 idx="4294967295"/>
          </p:nvPr>
        </p:nvSpPr>
        <p:spPr>
          <a:xfrm>
            <a:off x="0" y="-1616075"/>
            <a:ext cx="10515600" cy="1325563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Sitat Monica Mæland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Kart på skjerm og mobiltelefon med posisjonsmarkør">
            <a:extLst>
              <a:ext uri="{FF2B5EF4-FFF2-40B4-BE49-F238E27FC236}">
                <a16:creationId xmlns:a16="http://schemas.microsoft.com/office/drawing/2014/main" xmlns="" id="{08BD1FC0-A4B4-CC45-B250-677477DF6D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569" b="7569"/>
          <a:stretch>
            <a:fillRect/>
          </a:stretch>
        </p:blipFill>
        <p:spPr/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xmlns="" id="{2DFB3B87-49CB-FC47-9266-701987174473}"/>
              </a:ext>
            </a:extLst>
          </p:cNvPr>
          <p:cNvSpPr txBox="1"/>
          <p:nvPr/>
        </p:nvSpPr>
        <p:spPr>
          <a:xfrm>
            <a:off x="7384473" y="5558165"/>
            <a:ext cx="4724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 dirty="0"/>
              <a:t>ILLUSTRASJON: KARTVERKET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 idx="4294967295"/>
          </p:nvPr>
        </p:nvSpPr>
        <p:spPr>
          <a:xfrm>
            <a:off x="0" y="-1749425"/>
            <a:ext cx="10515600" cy="1325563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Alt skjer et sted, illustrasjon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0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xmlns="" id="{E0BC4741-5746-5D40-AB36-CC77563B5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600" y="648608"/>
            <a:ext cx="10671175" cy="4760459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/>
              <a:t>Etater under 10 departementer, alle kommuner og fylkeskommuner er parter i samarbeidet og mange andre har viktige roller og muligheter relatert til infrastrukturen.</a:t>
            </a:r>
          </a:p>
          <a:p>
            <a:r>
              <a:rPr lang="nb-NO" dirty="0" smtClean="0"/>
              <a:t>Hver part/etat/virksomhet og departement bør vurdere egne strategier og aktuelle tiltak i lys av den nye geodatastrategien og handlingsplanen.</a:t>
            </a:r>
          </a:p>
          <a:p>
            <a:r>
              <a:rPr lang="nb-NO" dirty="0" smtClean="0"/>
              <a:t>Dette krever innsats fra mange… 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 idx="4294967295"/>
          </p:nvPr>
        </p:nvSpPr>
        <p:spPr>
          <a:xfrm>
            <a:off x="209550" y="-1711325"/>
            <a:ext cx="10515600" cy="1325563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Dette krever innsats fra mange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CC8BF94-56B0-0847-BA6D-783170A4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Kapitteldeler</a:t>
            </a:r>
            <a:r>
              <a:rPr lang="nb-NO" dirty="0"/>
              <a:t>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2D999E7C-4D76-E74C-90BC-699A6E24198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b-NO" dirty="0"/>
              <a:t>DEL 1</a:t>
            </a:r>
          </a:p>
        </p:txBody>
      </p:sp>
    </p:spTree>
    <p:extLst>
      <p:ext uri="{BB962C8B-B14F-4D97-AF65-F5344CB8AC3E}">
        <p14:creationId xmlns:p14="http://schemas.microsoft.com/office/powerpoint/2010/main" val="28289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3EAB2958-4AE6-234C-B99B-68330A0311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  <a:p>
            <a:r>
              <a:rPr lang="nb-NO" dirty="0"/>
              <a:t>Punkt 3</a:t>
            </a:r>
          </a:p>
          <a:p>
            <a:r>
              <a:rPr lang="nb-NO" dirty="0"/>
              <a:t>Punkt 4</a:t>
            </a:r>
          </a:p>
          <a:p>
            <a:r>
              <a:rPr lang="nb-NO" dirty="0"/>
              <a:t>Punkt 5</a:t>
            </a:r>
          </a:p>
        </p:txBody>
      </p:sp>
      <p:pic>
        <p:nvPicPr>
          <p:cNvPr id="6" name="Plassholder for bilde 5" descr="Et bilde som inneholder himmel, utendørs, vann, natur&#10;&#10;&#10;&#10;Automatisk generert beskrivelse">
            <a:extLst>
              <a:ext uri="{FF2B5EF4-FFF2-40B4-BE49-F238E27FC236}">
                <a16:creationId xmlns:a16="http://schemas.microsoft.com/office/drawing/2014/main" xmlns="" id="{D69A2723-A743-724E-9341-22F6A2B139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512" r="18512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xmlns="" id="{1C288724-6D17-0143-8981-89FE19BA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Overskrift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xmlns="" id="{06259664-6AB0-6643-ACE4-0C9EFDF9211B}"/>
              </a:ext>
            </a:extLst>
          </p:cNvPr>
          <p:cNvSpPr txBox="1"/>
          <p:nvPr/>
        </p:nvSpPr>
        <p:spPr>
          <a:xfrm>
            <a:off x="5472545" y="5558165"/>
            <a:ext cx="6636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 dirty="0">
                <a:solidFill>
                  <a:schemeClr val="bg1"/>
                </a:solidFill>
              </a:rPr>
              <a:t>FOTO: EILIV LEREN. DYBDEMODELL: KARTVERKET</a:t>
            </a:r>
          </a:p>
        </p:txBody>
      </p:sp>
    </p:spTree>
    <p:extLst>
      <p:ext uri="{BB962C8B-B14F-4D97-AF65-F5344CB8AC3E}">
        <p14:creationId xmlns:p14="http://schemas.microsoft.com/office/powerpoint/2010/main" val="8379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69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xmlns="" id="{EC4EE744-9E5C-A24D-B2A1-6FC7FF6432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Bærekraftighetsmål og rapportering </a:t>
            </a:r>
          </a:p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A61823E5-FCF8-3146-BEF2-DA47C4198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Anne Jørgensen, Union Scene, 11. juni 2019</a:t>
            </a: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 idx="4294967295"/>
          </p:nvPr>
        </p:nvSpPr>
        <p:spPr>
          <a:xfrm>
            <a:off x="0" y="-1673225"/>
            <a:ext cx="10515600" cy="1325563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Alt skjer et sted, forside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vann, utendørs, himmel, natur&#10;&#10;&#10;&#10;Automatisk generert beskrivelse">
            <a:extLst>
              <a:ext uri="{FF2B5EF4-FFF2-40B4-BE49-F238E27FC236}">
                <a16:creationId xmlns:a16="http://schemas.microsoft.com/office/drawing/2014/main" xmlns="" id="{4EB3EFF0-E1C0-CE47-A6FB-6D3BDDC233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442" b="16442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03485F2A-D090-304F-A32E-6BCA6278B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Anne Jørgensen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EC3E362B-3295-8345-B8E2-0A9FC80401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Union Scene, Drammen, 11. juni 2019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3D1AE772-7525-9543-9134-AE186740E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FOTO: EILIV LEREN. DYBDEMODELL: KARTVERKET</a:t>
            </a: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xmlns="" id="{AA43DA75-D15A-494F-9E9D-3C152E78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19" y="2427514"/>
            <a:ext cx="5597281" cy="2370165"/>
          </a:xfrm>
        </p:spPr>
        <p:txBody>
          <a:bodyPr/>
          <a:lstStyle/>
          <a:p>
            <a:r>
              <a:rPr lang="nb-NO" dirty="0"/>
              <a:t>Bærekraftighetsmål, rapportering og tiltak 3 </a:t>
            </a:r>
            <a:br>
              <a:rPr lang="nb-NO" dirty="0"/>
            </a:br>
            <a:r>
              <a:rPr lang="nb-NO" dirty="0"/>
              <a:t>i handlingsplanen</a:t>
            </a:r>
          </a:p>
        </p:txBody>
      </p:sp>
    </p:spTree>
    <p:extLst>
      <p:ext uri="{BB962C8B-B14F-4D97-AF65-F5344CB8AC3E}">
        <p14:creationId xmlns:p14="http://schemas.microsoft.com/office/powerpoint/2010/main" val="193836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utendørs, himmel, vann, natur&#10;&#10;&#10;&#10;Automatisk generert beskrivelse">
            <a:extLst>
              <a:ext uri="{FF2B5EF4-FFF2-40B4-BE49-F238E27FC236}">
                <a16:creationId xmlns:a16="http://schemas.microsoft.com/office/drawing/2014/main" xmlns="" id="{2A7FC402-F2FE-864F-88E2-9C98D29576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442" b="16442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B58998B7-AFF1-4144-9F64-A0A7C349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Anne Jørgensen</a:t>
            </a:r>
          </a:p>
          <a:p>
            <a:endParaRPr lang="nb-NO" dirty="0"/>
          </a:p>
          <a:p>
            <a:endParaRPr lang="nb-NO" dirty="0"/>
          </a:p>
          <a:p>
            <a:endParaRPr lang="nb-NO" b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C1896976-8429-544B-A556-50AE9B4D0C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Union Scene, Drammen, 11. juni 2019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0612CF6B-3AB5-A84C-B9D6-784913A1E1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FOTO: EILIV LEREN. DYBDEMODELL: KARTVERKET</a:t>
            </a: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xmlns="" id="{24329261-BE55-5C48-8FD2-4FCA3F32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19" y="2383970"/>
            <a:ext cx="7534938" cy="2413709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Bærekraftighetsmål, rapportering og tiltak 3 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i handlingsplanen</a:t>
            </a:r>
          </a:p>
        </p:txBody>
      </p:sp>
    </p:spTree>
    <p:extLst>
      <p:ext uri="{BB962C8B-B14F-4D97-AF65-F5344CB8AC3E}">
        <p14:creationId xmlns:p14="http://schemas.microsoft.com/office/powerpoint/2010/main" val="19207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vann, utendørs, himmel, natur&#10;&#10;&#10;&#10;Automatisk generert beskrivelse">
            <a:extLst>
              <a:ext uri="{FF2B5EF4-FFF2-40B4-BE49-F238E27FC236}">
                <a16:creationId xmlns:a16="http://schemas.microsoft.com/office/drawing/2014/main" xmlns="" id="{1EAEC6AA-45E9-9B40-A105-4BF66915EB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442" b="16442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AAC0E220-D1C1-5447-94DF-FE315EE17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Anne Jørgensen</a:t>
            </a:r>
          </a:p>
          <a:p>
            <a:endParaRPr lang="nb-NO" dirty="0"/>
          </a:p>
          <a:p>
            <a:endParaRPr lang="nb-NO" dirty="0"/>
          </a:p>
          <a:p>
            <a:endParaRPr lang="nb-NO" b="0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C5A50D7A-E737-6B4A-9BD7-9F8D6E0B34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Union Scene, Drammen, 11. juni 2019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9FF315E3-215E-7346-B030-E24901EA6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FOTO: EILIV LEREN. DYBDEMODELL: KARTVERKET</a:t>
            </a: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xmlns="" id="{750F052A-03CF-1E4C-97D2-ED9A419F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19" y="2383970"/>
            <a:ext cx="6087138" cy="2413709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Bærekraftighetsmål, rapportering og tiltak 3 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i handlingsplanen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25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BB14191-0ADA-564A-8563-CE1D9D0E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Norge skal være ledende i bruk </a:t>
            </a:r>
            <a:br>
              <a:rPr lang="nb-NO" dirty="0"/>
            </a:br>
            <a:r>
              <a:rPr lang="nb-NO" dirty="0"/>
              <a:t>av geografisk informasjon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E2878F43-4960-AE46-83B3-428FBA497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Tekst kommer her. Som tekstblokk eller punkter</a:t>
            </a:r>
          </a:p>
          <a:p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sia </a:t>
            </a:r>
            <a:r>
              <a:rPr lang="nb-NO" dirty="0" err="1"/>
              <a:t>smet</a:t>
            </a:r>
            <a:r>
              <a:rPr lang="nb-NO" dirty="0"/>
              <a:t> </a:t>
            </a:r>
            <a:r>
              <a:rPr lang="nb-NO" dirty="0" err="1"/>
              <a:t>consectuer</a:t>
            </a:r>
            <a:r>
              <a:rPr lang="nb-NO" dirty="0"/>
              <a:t> </a:t>
            </a:r>
            <a:r>
              <a:rPr lang="nb-NO" dirty="0" err="1"/>
              <a:t>elit</a:t>
            </a:r>
            <a:endParaRPr lang="nb-NO" dirty="0"/>
          </a:p>
          <a:p>
            <a:r>
              <a:rPr lang="nb-NO" dirty="0" err="1"/>
              <a:t>Tekstpunkt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si </a:t>
            </a:r>
            <a:r>
              <a:rPr lang="nb-NO" dirty="0" err="1"/>
              <a:t>amet</a:t>
            </a:r>
            <a:endParaRPr lang="nb-NO" dirty="0"/>
          </a:p>
          <a:p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si </a:t>
            </a:r>
            <a:r>
              <a:rPr lang="nb-NO" dirty="0" err="1"/>
              <a:t>amet</a:t>
            </a:r>
            <a:r>
              <a:rPr lang="nb-NO" dirty="0"/>
              <a:t> </a:t>
            </a:r>
            <a:r>
              <a:rPr lang="nb-NO" dirty="0" err="1"/>
              <a:t>consectuer</a:t>
            </a:r>
            <a:r>
              <a:rPr lang="nb-NO" dirty="0"/>
              <a:t> </a:t>
            </a:r>
            <a:r>
              <a:rPr lang="nb-NO" dirty="0" err="1"/>
              <a:t>elit</a:t>
            </a:r>
            <a:endParaRPr lang="nb-NO" dirty="0"/>
          </a:p>
          <a:p>
            <a:r>
              <a:rPr lang="nb-NO" dirty="0"/>
              <a:t>Siste punkt</a:t>
            </a:r>
          </a:p>
        </p:txBody>
      </p:sp>
    </p:spTree>
    <p:extLst>
      <p:ext uri="{BB962C8B-B14F-4D97-AF65-F5344CB8AC3E}">
        <p14:creationId xmlns:p14="http://schemas.microsoft.com/office/powerpoint/2010/main" val="305005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CD84927-D332-034D-BA72-0EA38123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enkel side med tittel og tekst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10E0A7BC-6FCF-6841-864C-5D527F9CD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71" y="1841837"/>
            <a:ext cx="8674266" cy="389714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Eksempel på samme </a:t>
            </a:r>
            <a:r>
              <a:rPr lang="nb-NO" dirty="0" err="1"/>
              <a:t>malside</a:t>
            </a:r>
            <a:r>
              <a:rPr lang="nb-NO" dirty="0"/>
              <a:t> vist med løpende tekst i tekstblokk, uten kulepunkter.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consectuerem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si </a:t>
            </a:r>
            <a:r>
              <a:rPr lang="nb-NO" dirty="0" err="1"/>
              <a:t>amet</a:t>
            </a:r>
            <a:r>
              <a:rPr lang="nb-NO" dirty="0"/>
              <a:t> </a:t>
            </a:r>
            <a:r>
              <a:rPr lang="nb-NO" dirty="0" err="1"/>
              <a:t>consectuer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 </a:t>
            </a:r>
            <a:r>
              <a:rPr lang="nb-NO" dirty="0" err="1"/>
              <a:t>mensa</a:t>
            </a:r>
            <a:r>
              <a:rPr lang="nb-NO" dirty="0"/>
              <a:t> </a:t>
            </a:r>
            <a:r>
              <a:rPr lang="nb-NO" dirty="0" err="1"/>
              <a:t>alef</a:t>
            </a:r>
            <a:r>
              <a:rPr lang="nb-NO" dirty="0"/>
              <a:t> </a:t>
            </a:r>
            <a:r>
              <a:rPr lang="nb-NO" dirty="0" err="1"/>
              <a:t>siam</a:t>
            </a:r>
            <a:r>
              <a:rPr lang="nb-NO" dirty="0"/>
              <a:t> </a:t>
            </a:r>
            <a:r>
              <a:rPr lang="nb-NO" dirty="0" err="1"/>
              <a:t>meru</a:t>
            </a:r>
            <a:r>
              <a:rPr lang="nb-NO" dirty="0"/>
              <a:t> </a:t>
            </a:r>
            <a:r>
              <a:rPr lang="nb-NO" dirty="0" err="1"/>
              <a:t>iter</a:t>
            </a:r>
            <a:r>
              <a:rPr lang="nb-NO" dirty="0"/>
              <a:t> </a:t>
            </a:r>
            <a:r>
              <a:rPr lang="nb-NO" dirty="0" err="1"/>
              <a:t>alego</a:t>
            </a:r>
            <a:r>
              <a:rPr lang="nb-NO" dirty="0"/>
              <a:t> </a:t>
            </a:r>
            <a:r>
              <a:rPr lang="nb-NO" dirty="0" err="1"/>
              <a:t>inmagina</a:t>
            </a:r>
            <a:r>
              <a:rPr lang="nb-NO" dirty="0"/>
              <a:t> </a:t>
            </a:r>
            <a:r>
              <a:rPr lang="nb-NO" dirty="0" err="1"/>
              <a:t>voret</a:t>
            </a:r>
            <a:r>
              <a:rPr lang="nb-NO" dirty="0"/>
              <a:t> minas </a:t>
            </a:r>
            <a:r>
              <a:rPr lang="nb-NO" dirty="0" err="1"/>
              <a:t>gerais</a:t>
            </a:r>
            <a:r>
              <a:rPr lang="nb-NO" dirty="0"/>
              <a:t>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si </a:t>
            </a:r>
            <a:r>
              <a:rPr lang="nb-NO" dirty="0" err="1"/>
              <a:t>amet</a:t>
            </a:r>
            <a:r>
              <a:rPr lang="nb-NO" dirty="0"/>
              <a:t> </a:t>
            </a:r>
            <a:r>
              <a:rPr lang="nb-NO" dirty="0" err="1"/>
              <a:t>lorejm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si </a:t>
            </a:r>
            <a:r>
              <a:rPr lang="nb-NO" dirty="0" err="1"/>
              <a:t>amet</a:t>
            </a:r>
            <a:r>
              <a:rPr lang="nb-NO" dirty="0"/>
              <a:t> </a:t>
            </a:r>
            <a:r>
              <a:rPr lang="nb-NO" dirty="0" err="1"/>
              <a:t>consectuer</a:t>
            </a:r>
            <a:r>
              <a:rPr lang="nb-NO" dirty="0"/>
              <a:t> </a:t>
            </a:r>
            <a:r>
              <a:rPr lang="nb-NO" dirty="0" err="1"/>
              <a:t>elut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8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himmel, utendørs, vann, natur&#10;&#10;&#10;&#10;Automatisk generert beskrivelse">
            <a:extLst>
              <a:ext uri="{FF2B5EF4-FFF2-40B4-BE49-F238E27FC236}">
                <a16:creationId xmlns:a16="http://schemas.microsoft.com/office/drawing/2014/main" xmlns="" id="{FD948AF3-054B-DB48-845D-64A3D4107C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303" b="10303"/>
          <a:stretch>
            <a:fillRect/>
          </a:stretch>
        </p:blipFill>
        <p:spPr/>
      </p:pic>
      <p:sp>
        <p:nvSpPr>
          <p:cNvPr id="6" name="Rektangel 5" descr="Kyststrekning">
            <a:extLst>
              <a:ext uri="{FF2B5EF4-FFF2-40B4-BE49-F238E27FC236}">
                <a16:creationId xmlns:a16="http://schemas.microsoft.com/office/drawing/2014/main" xmlns="" id="{B2EA7417-D887-AF46-961A-431A51C3E710}"/>
              </a:ext>
            </a:extLst>
          </p:cNvPr>
          <p:cNvSpPr/>
          <p:nvPr/>
        </p:nvSpPr>
        <p:spPr>
          <a:xfrm>
            <a:off x="0" y="0"/>
            <a:ext cx="12192000" cy="5819775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xmlns="" id="{616F284B-7292-2D44-8569-17A1DEA8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Eksempel på bilde med kun tittel, 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her med tittel i negativ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xmlns="" id="{BC803B69-9E3D-C748-BC23-E70E90CC2F54}"/>
              </a:ext>
            </a:extLst>
          </p:cNvPr>
          <p:cNvSpPr txBox="1"/>
          <p:nvPr/>
        </p:nvSpPr>
        <p:spPr>
          <a:xfrm>
            <a:off x="5472545" y="5558165"/>
            <a:ext cx="6636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 dirty="0">
                <a:solidFill>
                  <a:schemeClr val="bg1"/>
                </a:solidFill>
              </a:rPr>
              <a:t>FOTO: EILIV LEREN. DYBDEMODELL: KARTVERKET</a:t>
            </a:r>
          </a:p>
        </p:txBody>
      </p:sp>
    </p:spTree>
    <p:extLst>
      <p:ext uri="{BB962C8B-B14F-4D97-AF65-F5344CB8AC3E}">
        <p14:creationId xmlns:p14="http://schemas.microsoft.com/office/powerpoint/2010/main" val="34246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Bilde av et helikopter.">
            <a:extLst>
              <a:ext uri="{FF2B5EF4-FFF2-40B4-BE49-F238E27FC236}">
                <a16:creationId xmlns:a16="http://schemas.microsoft.com/office/drawing/2014/main" xmlns="" id="{2E953971-5D6D-1349-8741-4D536F9476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6851" b="6851"/>
          <a:stretch/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xmlns="" id="{57B4A1C5-DCBB-694B-A38E-1AFE6FE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21" y="276794"/>
            <a:ext cx="10987315" cy="1435438"/>
          </a:xfrm>
        </p:spPr>
        <p:txBody>
          <a:bodyPr/>
          <a:lstStyle/>
          <a:p>
            <a:r>
              <a:rPr lang="nb-NO" dirty="0" smtClean="0"/>
              <a:t>Trygger Norge ved kriser   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xmlns="" id="{1582BE6A-2A75-114D-B3A9-D3CC5C83E874}"/>
              </a:ext>
            </a:extLst>
          </p:cNvPr>
          <p:cNvSpPr txBox="1"/>
          <p:nvPr/>
        </p:nvSpPr>
        <p:spPr>
          <a:xfrm>
            <a:off x="7384473" y="5558165"/>
            <a:ext cx="4724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 dirty="0"/>
              <a:t>FOTO: BJØRN-OWE HOLMBERG</a:t>
            </a:r>
          </a:p>
        </p:txBody>
      </p:sp>
    </p:spTree>
    <p:extLst>
      <p:ext uri="{BB962C8B-B14F-4D97-AF65-F5344CB8AC3E}">
        <p14:creationId xmlns:p14="http://schemas.microsoft.com/office/powerpoint/2010/main" val="3369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391</Words>
  <Application>Microsoft Office PowerPoint</Application>
  <PresentationFormat>Widescreen</PresentationFormat>
  <Paragraphs>77</Paragraphs>
  <Slides>15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Office-tema</vt:lpstr>
      <vt:lpstr>Alt skjer et sted, forside</vt:lpstr>
      <vt:lpstr>Alt skjer et sted, forside</vt:lpstr>
      <vt:lpstr>Bærekraftighetsmål, rapportering og tiltak 3  i handlingsplanen</vt:lpstr>
      <vt:lpstr>Bærekraftighetsmål, rapportering og tiltak 3  i handlingsplanen</vt:lpstr>
      <vt:lpstr>Bærekraftighetsmål, rapportering og tiltak 3  i handlingsplanen</vt:lpstr>
      <vt:lpstr>Norge skal være ledende i bruk  av geografisk informasjon</vt:lpstr>
      <vt:lpstr>Eksempel på enkel side med tittel og tekst</vt:lpstr>
      <vt:lpstr>Eksempel på bilde med kun tittel,  her med tittel i negativ</vt:lpstr>
      <vt:lpstr>Trygger Norge ved kriser    </vt:lpstr>
      <vt:lpstr>Sitat Monica Mæland</vt:lpstr>
      <vt:lpstr>Alt skjer et sted, illustrasjon</vt:lpstr>
      <vt:lpstr>Dette krever innsats fra mange</vt:lpstr>
      <vt:lpstr>Kapitteldeler tittel</vt:lpstr>
      <vt:lpstr>Overskrift her</vt:lpstr>
      <vt:lpstr>PowerPoint-presentasjon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Standardmal</dc:title>
  <dc:creator>Ingrid Forbord</dc:creator>
  <cp:lastModifiedBy>Kjersti Nordskog</cp:lastModifiedBy>
  <cp:revision>61</cp:revision>
  <dcterms:created xsi:type="dcterms:W3CDTF">2019-05-28T13:14:16Z</dcterms:created>
  <dcterms:modified xsi:type="dcterms:W3CDTF">2019-09-12T07:12:17Z</dcterms:modified>
</cp:coreProperties>
</file>